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6.xml"/><Relationship Id="rId4" Type="http://schemas.openxmlformats.org/officeDocument/2006/relationships/image" Target="../media/image1.png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60070" y="1866900"/>
            <a:ext cx="11290300" cy="24771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Y2RiNzVkZGJhNGI5ZDFiODVjMDBlNmE2YmEwMjVkYm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于航</cp:lastModifiedBy>
  <cp:revision>155</cp:revision>
  <dcterms:created xsi:type="dcterms:W3CDTF">2019-06-19T02:08:00Z</dcterms:created>
  <dcterms:modified xsi:type="dcterms:W3CDTF">2024-02-20T02:38:19Z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1FFAF65A0C26475D95B308306013A224_11</vt:lpwstr>
  </property>
</Properties>
</file>